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00"/>
  </p:normalViewPr>
  <p:slideViewPr>
    <p:cSldViewPr>
      <p:cViewPr varScale="1">
        <p:scale>
          <a:sx n="100" d="100"/>
          <a:sy n="100" d="100"/>
        </p:scale>
        <p:origin x="178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2549-EBF8-4A76-AF06-EBE539DDB9D1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CE835-B8F9-410B-AF2D-921C415F6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5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3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1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02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8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0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17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8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0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0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24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UX Process Template 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Pertemuan 14 – Esa Fauzi – Materi Tambahan</a:t>
            </a:r>
          </a:p>
        </p:txBody>
      </p:sp>
    </p:spTree>
    <p:extLst>
      <p:ext uri="{BB962C8B-B14F-4D97-AF65-F5344CB8AC3E}">
        <p14:creationId xmlns:p14="http://schemas.microsoft.com/office/powerpoint/2010/main" val="212426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FEC-363F-684A-A05A-B1B4498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F3331-4F0C-F445-8E17-CF1C5D0A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133600"/>
            <a:ext cx="8309932" cy="39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1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FEC-363F-684A-A05A-B1B4498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B220-1825-2C47-812C-769B42A2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5AE7D-C78C-674E-854E-0FF4F03C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875983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FEC-363F-684A-A05A-B1B4498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AA67768-08D3-8341-B0B8-927C05232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710" y="2336800"/>
            <a:ext cx="7401490" cy="40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FEC-363F-684A-A05A-B1B4498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146A4-8811-2344-BEFF-69620E4D7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515110"/>
            <a:ext cx="6888163" cy="32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FEC-363F-684A-A05A-B1B44987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36313-C244-5245-960B-220165D6A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73682"/>
            <a:ext cx="7977434" cy="38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7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62B2-B7CA-0C43-8C21-A08EB96A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4B3C9-C8BE-D945-BC53-FB3CFC693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80484"/>
            <a:ext cx="7620000" cy="36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4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2082-4E21-A846-9512-A4613BD7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Design Process Template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3AC79-F143-6C41-AE9E-1F608BB94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430106"/>
            <a:ext cx="7861648" cy="38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6BBD-6529-D943-AABE-84371E1F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Design Process Template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1345D-F8B8-EC42-BC24-E44766F68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18" y="2336800"/>
            <a:ext cx="526412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8664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{4ECDA313-5B06-DB48-91A0-915AFC4B4162}tf10001057</Template>
  <TotalTime>5069</TotalTime>
  <Words>43</Words>
  <Application>Microsoft Macintosh PowerPoint</Application>
  <PresentationFormat>On-screen Show (4:3)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Berlin</vt:lpstr>
      <vt:lpstr>UX Process Template </vt:lpstr>
      <vt:lpstr>UX Design Process Template</vt:lpstr>
      <vt:lpstr>UX Design Process Template</vt:lpstr>
      <vt:lpstr>UX Design Process Template</vt:lpstr>
      <vt:lpstr>UX Design Process Template</vt:lpstr>
      <vt:lpstr>UX Design Process Template</vt:lpstr>
      <vt:lpstr>UX Design Process Template</vt:lpstr>
      <vt:lpstr>UX Design Process Template</vt:lpstr>
      <vt:lpstr>UX Design Process Template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IV</dc:title>
  <dc:creator>Still Ganteng Always</dc:creator>
  <cp:lastModifiedBy>Microsoft Office User</cp:lastModifiedBy>
  <cp:revision>47</cp:revision>
  <dcterms:created xsi:type="dcterms:W3CDTF">2006-08-16T00:00:00Z</dcterms:created>
  <dcterms:modified xsi:type="dcterms:W3CDTF">2020-05-05T06:42:46Z</dcterms:modified>
</cp:coreProperties>
</file>